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33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261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736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44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215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69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35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668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4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73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062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19F4-E900-4CD8-9EC3-AD30E531E883}" type="datetimeFigureOut">
              <a:rPr lang="de-DE" smtClean="0"/>
              <a:t>07.03.2019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6A077-FEE9-41C3-ACD1-F476C81B9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439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904" y="102637"/>
            <a:ext cx="4009339" cy="6858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38" y="102637"/>
            <a:ext cx="48246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8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Kreisverwaltung Mettmann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Wiebusch, Antje</dc:creator>
  <cp:lastModifiedBy>Antje Wiebusch</cp:lastModifiedBy>
  <cp:revision>2</cp:revision>
  <cp:lastPrinted>2019-03-07T11:05:01Z</cp:lastPrinted>
  <dcterms:created xsi:type="dcterms:W3CDTF">2019-03-07T11:04:08Z</dcterms:created>
  <dcterms:modified xsi:type="dcterms:W3CDTF">2019-03-07T14:58:28Z</dcterms:modified>
</cp:coreProperties>
</file>